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08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57E1-3F9A-443C-92E0-8F19CD610F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394A-FE1C-4DA0-AF14-C862C92E7B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57E1-3F9A-443C-92E0-8F19CD610F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394A-FE1C-4DA0-AF14-C862C92E7B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57E1-3F9A-443C-92E0-8F19CD610F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394A-FE1C-4DA0-AF14-C862C92E7B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57E1-3F9A-443C-92E0-8F19CD610F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394A-FE1C-4DA0-AF14-C862C92E7B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57E1-3F9A-443C-92E0-8F19CD610F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394A-FE1C-4DA0-AF14-C862C92E7B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57E1-3F9A-443C-92E0-8F19CD610F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394A-FE1C-4DA0-AF14-C862C92E7B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57E1-3F9A-443C-92E0-8F19CD610F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394A-FE1C-4DA0-AF14-C862C92E7B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57E1-3F9A-443C-92E0-8F19CD610F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394A-FE1C-4DA0-AF14-C862C92E7B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57E1-3F9A-443C-92E0-8F19CD610F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394A-FE1C-4DA0-AF14-C862C92E7B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57E1-3F9A-443C-92E0-8F19CD610F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394A-FE1C-4DA0-AF14-C862C92E7B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57E1-3F9A-443C-92E0-8F19CD610F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316394A-FE1C-4DA0-AF14-C862C92E7B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0857E1-3F9A-443C-92E0-8F19CD610F75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316394A-FE1C-4DA0-AF14-C862C92E7B9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Мои Достижения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3571875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052736"/>
            <a:ext cx="3552825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3816424" cy="5229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96752"/>
            <a:ext cx="3600400" cy="510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ортфолио аттестация\2.2\certificat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3672408" cy="532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грамоты\Безымянный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9544" y="1412776"/>
            <a:ext cx="4104456" cy="448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грамоты\Безымянный 3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6192688" cy="564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грамоты\Безымянный5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980728"/>
            <a:ext cx="4644008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3744416" cy="544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80728"/>
            <a:ext cx="3744416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3672408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08720"/>
            <a:ext cx="3879588" cy="539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78561"/>
            <a:ext cx="3600400" cy="50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052736"/>
            <a:ext cx="3419475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4055521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08720"/>
            <a:ext cx="4064452" cy="574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4080521" cy="5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08720"/>
            <a:ext cx="3862312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3744416" cy="55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24744"/>
            <a:ext cx="3888432" cy="538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35814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052736"/>
            <a:ext cx="3528392" cy="515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381642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konkurs-edu-perm.ru/index.php?r=work%2Fget-certificate&amp;workId=541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96752"/>
            <a:ext cx="3672408" cy="540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konkurs-edu-perm.ru/index.php?r=work%2Fget-certificate&amp;workId=656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3672408" cy="547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портфолио аттестация\117649 (1)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80728"/>
            <a:ext cx="3635896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ортфолио аттестация\117644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124744"/>
            <a:ext cx="3744416" cy="55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портфолио аттестация\117649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80728"/>
            <a:ext cx="3960440" cy="563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</TotalTime>
  <Words>2</Words>
  <Application>Microsoft Office PowerPoint</Application>
  <PresentationFormat>Экран (4:3)</PresentationFormat>
  <Paragraphs>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Поток</vt:lpstr>
      <vt:lpstr>Мои Достижения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Мои Достижения</dc:title>
  <dc:creator>User</dc:creator>
  <cp:lastModifiedBy>User</cp:lastModifiedBy>
  <cp:revision>3</cp:revision>
  <dcterms:created xsi:type="dcterms:W3CDTF">2018-11-30T05:52:55Z</dcterms:created>
  <dcterms:modified xsi:type="dcterms:W3CDTF">2018-11-30T06:25:00Z</dcterms:modified>
</cp:coreProperties>
</file>